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92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14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6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6074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862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78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8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730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51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18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5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28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68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60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90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1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9AEAFEF-F53C-40F8-BAE0-B1D5B8083B6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22CD4CE-48DF-45A4-B907-1894BB23B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454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QxOR6xDY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jp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86" y="404380"/>
            <a:ext cx="9440034" cy="1828801"/>
          </a:xfrm>
        </p:spPr>
        <p:txBody>
          <a:bodyPr>
            <a:normAutofit/>
          </a:bodyPr>
          <a:lstStyle/>
          <a:p>
            <a:r>
              <a:rPr lang="ru-RU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Моя школа</a:t>
            </a:r>
            <a:endParaRPr lang="ru-RU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8" y="2593789"/>
            <a:ext cx="5428713" cy="31603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441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QxOR6xDYv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915" y="154546"/>
            <a:ext cx="10952767" cy="6160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11114468" y="6400800"/>
            <a:ext cx="734095" cy="3606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9547" y="3034999"/>
            <a:ext cx="4602655" cy="987623"/>
          </a:xfrm>
        </p:spPr>
        <p:txBody>
          <a:bodyPr numCol="1">
            <a:noAutofit/>
          </a:bodyPr>
          <a:lstStyle/>
          <a:p>
            <a:pPr algn="l"/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Говорят,что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школа это самое незабываемое время в жизни каждого человека(после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студенческих,конечно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).И я вполне с этим согласна. Первые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друзья,первая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любовь,первое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разочарование,первая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двойка.Именно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школе все это происходит с нами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впервые.И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 хочу показать частичку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того,что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останется в поем сердце навсегда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9" y="682578"/>
            <a:ext cx="7830356" cy="587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11153104" y="6375042"/>
            <a:ext cx="695459" cy="3606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8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6675" y="1317937"/>
            <a:ext cx="10353762" cy="970450"/>
          </a:xfrm>
        </p:spPr>
        <p:txBody>
          <a:bodyPr>
            <a:noAutofit/>
          </a:bodyPr>
          <a:lstStyle/>
          <a:p>
            <a:r>
              <a:rPr lang="ru-RU" sz="3200" dirty="0" smtClean="0"/>
              <a:t>Я училась в Криворожской гимназии №95.</a:t>
            </a:r>
            <a:br>
              <a:rPr lang="ru-RU" sz="3200" dirty="0" smtClean="0"/>
            </a:br>
            <a:r>
              <a:rPr lang="ru-RU" sz="3200" dirty="0" smtClean="0"/>
              <a:t>Многие из вас могли слышать о </a:t>
            </a:r>
            <a:r>
              <a:rPr lang="ru-RU" sz="3200" dirty="0" err="1" smtClean="0"/>
              <a:t>ней,ведь</a:t>
            </a:r>
            <a:r>
              <a:rPr lang="ru-RU" sz="3200" dirty="0" smtClean="0"/>
              <a:t> эта гимназия выпустила много талантливых людей.</a:t>
            </a:r>
            <a:br>
              <a:rPr lang="ru-RU" sz="3200" dirty="0" smtClean="0"/>
            </a:br>
            <a:r>
              <a:rPr lang="ru-RU" sz="3200" dirty="0" smtClean="0"/>
              <a:t>Каждый из вас знает развлекательную программу «95 </a:t>
            </a:r>
            <a:r>
              <a:rPr lang="ru-RU" sz="3200" dirty="0" err="1" smtClean="0"/>
              <a:t>квартал»,так</a:t>
            </a:r>
            <a:r>
              <a:rPr lang="ru-RU" sz="3200" dirty="0" smtClean="0"/>
              <a:t> вот, Владимир Зеленский и его жена, Денис </a:t>
            </a:r>
            <a:r>
              <a:rPr lang="ru-RU" sz="3200" dirty="0" err="1" smtClean="0"/>
              <a:t>Манжосов</a:t>
            </a:r>
            <a:r>
              <a:rPr lang="ru-RU" sz="3200" dirty="0" smtClean="0"/>
              <a:t>, Александр Пикалов, а так же Сергей </a:t>
            </a:r>
            <a:r>
              <a:rPr lang="ru-RU" sz="3200" dirty="0" err="1" smtClean="0"/>
              <a:t>Кравец,муж</a:t>
            </a:r>
            <a:r>
              <a:rPr lang="ru-RU" sz="3200" dirty="0" smtClean="0"/>
              <a:t> Елены Кравец окончили эту гимназию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39" y="3544073"/>
            <a:ext cx="5169943" cy="3191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11165983" y="6362162"/>
            <a:ext cx="721217" cy="3734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0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2280" y="23611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Мой класс это что-то </a:t>
            </a:r>
            <a:r>
              <a:rPr lang="ru-RU" dirty="0" err="1" smtClean="0"/>
              <a:t>невероятное.Что</a:t>
            </a:r>
            <a:r>
              <a:rPr lang="ru-RU" dirty="0" smtClean="0"/>
              <a:t> у нас только не происходило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5" y="1326524"/>
            <a:ext cx="5787866" cy="433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700011" y="5778341"/>
            <a:ext cx="338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Поездка в Киевский Университет Культуры запомнится нам надолго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27" y="1445182"/>
            <a:ext cx="5750458" cy="4094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6709893" y="5501342"/>
            <a:ext cx="4842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Мой класс никогда не отличался особой любовью к </a:t>
            </a:r>
            <a:r>
              <a:rPr lang="ru-RU" dirty="0" err="1" smtClean="0"/>
              <a:t>театрам.Больше</a:t>
            </a:r>
            <a:r>
              <a:rPr lang="ru-RU" dirty="0" smtClean="0"/>
              <a:t> нам </a:t>
            </a:r>
            <a:r>
              <a:rPr lang="ru-RU" dirty="0" err="1" smtClean="0"/>
              <a:t>нравися</a:t>
            </a:r>
            <a:r>
              <a:rPr lang="ru-RU" dirty="0" smtClean="0"/>
              <a:t> буфет и любовные </a:t>
            </a:r>
            <a:r>
              <a:rPr lang="ru-RU" dirty="0" err="1" smtClean="0"/>
              <a:t>истории,которые</a:t>
            </a:r>
            <a:r>
              <a:rPr lang="ru-RU" dirty="0" smtClean="0"/>
              <a:t> зарождались именно в театре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216042" y="6362164"/>
            <a:ext cx="632521" cy="3395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32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476" y="165637"/>
            <a:ext cx="5507865" cy="970450"/>
          </a:xfrm>
        </p:spPr>
        <p:txBody>
          <a:bodyPr>
            <a:no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первый звонок-</a:t>
            </a:r>
            <a:r>
              <a:rPr lang="ru-RU" sz="20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праздник,который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мы любили за его </a:t>
            </a:r>
            <a:r>
              <a:rPr lang="ru-RU" sz="20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атмосферу,особенно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став 11классниками.</a:t>
            </a:r>
            <a:endParaRPr lang="ru-RU" sz="20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552" y="5306096"/>
            <a:ext cx="3567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школьные годы я поняла что больше всего мы любили готовить праздники.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53" y="165637"/>
            <a:ext cx="3855344" cy="5140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6" y="1154984"/>
            <a:ext cx="4215684" cy="3161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6" y="3501443"/>
            <a:ext cx="5344732" cy="3006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Прямоугольник 12"/>
          <p:cNvSpPr/>
          <p:nvPr/>
        </p:nvSpPr>
        <p:spPr>
          <a:xfrm>
            <a:off x="11101589" y="6321759"/>
            <a:ext cx="708338" cy="4010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3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912" y="373486"/>
            <a:ext cx="472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Кстати,о</a:t>
            </a:r>
            <a:r>
              <a:rPr lang="ru-RU" dirty="0" smtClean="0"/>
              <a:t> </a:t>
            </a:r>
            <a:r>
              <a:rPr lang="ru-RU" dirty="0" err="1" smtClean="0"/>
              <a:t>праздниках:День</a:t>
            </a:r>
            <a:r>
              <a:rPr lang="ru-RU" dirty="0" smtClean="0"/>
              <a:t> </a:t>
            </a:r>
            <a:r>
              <a:rPr lang="ru-RU" dirty="0" err="1" smtClean="0"/>
              <a:t>Вышиванки,День</a:t>
            </a:r>
            <a:r>
              <a:rPr lang="ru-RU" dirty="0" smtClean="0"/>
              <a:t> Рождения классного руководителя так же не прошли незаметно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7" y="1193786"/>
            <a:ext cx="5667194" cy="424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61" y="3631183"/>
            <a:ext cx="4842117" cy="3226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1065056" y="6349285"/>
            <a:ext cx="719113" cy="3734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05" y="244697"/>
            <a:ext cx="4520037" cy="33864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9479548" y="3631183"/>
            <a:ext cx="2678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Мафия стала нашим любимым занятием за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недели учебы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5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4563" y="34791"/>
            <a:ext cx="935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 хвилини і кожен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піде,у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свій загадковий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шлях,де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мрії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збуваються.Ще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вчора дитина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ти,а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завтра твій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день,вже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 по дорослому той день починається…»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638"/>
            <a:ext cx="4983334" cy="3733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81" y="2185157"/>
            <a:ext cx="3948260" cy="4662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G_40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1662" y="1235119"/>
            <a:ext cx="5142963" cy="3388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11114468" y="6362163"/>
            <a:ext cx="695459" cy="3863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41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944" y="128788"/>
            <a:ext cx="11423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ыпускной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-это то, чего ждут все 11классники.Этот год запомниться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всем,как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год,когда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выпускники лишились своего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праздника.Но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эта история совсем не про нас.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G_14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2901" y="1920615"/>
            <a:ext cx="5403405" cy="3625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5" y="959785"/>
            <a:ext cx="3693060" cy="4924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video_2020-12-09_00-35-1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51570" y="959785"/>
            <a:ext cx="3193961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Прямоугольник 8"/>
          <p:cNvSpPr/>
          <p:nvPr/>
        </p:nvSpPr>
        <p:spPr>
          <a:xfrm>
            <a:off x="11191741" y="6413679"/>
            <a:ext cx="695459" cy="3477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1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02" y="2422150"/>
            <a:ext cx="3472466" cy="4629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25" y="0"/>
            <a:ext cx="5963479" cy="3759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28521" cy="4006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0" y="3545953"/>
            <a:ext cx="3072223" cy="3370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68" y="2997885"/>
            <a:ext cx="4485090" cy="3756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Прямоугольник 12"/>
          <p:cNvSpPr/>
          <p:nvPr/>
        </p:nvSpPr>
        <p:spPr>
          <a:xfrm>
            <a:off x="11285797" y="6374296"/>
            <a:ext cx="72067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2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210</TotalTime>
  <Words>189</Words>
  <Application>Microsoft Office PowerPoint</Application>
  <PresentationFormat>Широкоэкранный</PresentationFormat>
  <Paragraphs>21</Paragraphs>
  <Slides>10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Calisto MT</vt:lpstr>
      <vt:lpstr>Times New Roman</vt:lpstr>
      <vt:lpstr>Trebuchet MS</vt:lpstr>
      <vt:lpstr>Wingdings 2</vt:lpstr>
      <vt:lpstr>Грифель</vt:lpstr>
      <vt:lpstr>Моя школа</vt:lpstr>
      <vt:lpstr>Говорят,что школа это самое незабываемое время в жизни каждого человека(после студенческих,конечно).И я вполне с этим согласна. Первые друзья,первая любовь,первое разочарование,первая двойка.Именно в школе все это происходит с нами впервые.И я хочу показать частичку того,что останется в поем сердце навсегда</vt:lpstr>
      <vt:lpstr>Я училась в Криворожской гимназии №95. Многие из вас могли слышать о ней,ведь эта гимназия выпустила много талантливых людей. Каждый из вас знает развлекательную программу «95 квартал»,так вот, Владимир Зеленский и его жена, Денис Манжосов, Александр Пикалов, а так же Сергей Кравец,муж Елены Кравец окончили эту гимназию</vt:lpstr>
      <vt:lpstr>Мой класс это что-то невероятное.Что у нас только не происходило</vt:lpstr>
      <vt:lpstr>Каждый первый звонок-праздник,который мы любили за его атмосферу,особенно став 11классниками.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777</dc:creator>
  <cp:lastModifiedBy>777</cp:lastModifiedBy>
  <cp:revision>14</cp:revision>
  <dcterms:created xsi:type="dcterms:W3CDTF">2020-12-08T19:59:06Z</dcterms:created>
  <dcterms:modified xsi:type="dcterms:W3CDTF">2020-12-08T23:29:23Z</dcterms:modified>
</cp:coreProperties>
</file>